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F49E56-8925-4A52-942A-32015AA81352}" v="58" dt="2022-06-20T23:40:40.351"/>
    <p1510:client id="{92D88415-A7EE-4AF8-99C7-9CBC8FA301FA}" v="169" dt="2022-06-21T00:02:35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6" d="100"/>
          <a:sy n="66" d="100"/>
        </p:scale>
        <p:origin x="5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78943" y="308539"/>
            <a:ext cx="9834113" cy="2600642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000"/>
                </a:solidFill>
                <a:ea typeface="ＭＳ Ｐゴシック"/>
                <a:cs typeface="Calibri Light"/>
              </a:rPr>
              <a:t>≪豪雨の時期が迫ってます≫</a:t>
            </a:r>
            <a:br>
              <a:rPr lang="ja-JP" altLang="en-US" dirty="0">
                <a:solidFill>
                  <a:srgbClr val="FF0000"/>
                </a:solidFill>
                <a:ea typeface="ＭＳ Ｐゴシック"/>
                <a:cs typeface="Calibri Light"/>
              </a:rPr>
            </a:br>
            <a:r>
              <a:rPr lang="ja-JP" altLang="en-US" dirty="0">
                <a:solidFill>
                  <a:srgbClr val="FF0000"/>
                </a:solidFill>
                <a:ea typeface="ＭＳ Ｐゴシック"/>
                <a:cs typeface="Calibri Light"/>
              </a:rPr>
              <a:t>貴方のお住まいは大丈夫！?</a:t>
            </a:r>
            <a:br>
              <a:rPr lang="ja-JP" altLang="en-US" dirty="0">
                <a:solidFill>
                  <a:srgbClr val="FF0000"/>
                </a:solidFill>
                <a:ea typeface="ＭＳ Ｐゴシック"/>
                <a:cs typeface="Calibri Light"/>
              </a:rPr>
            </a:br>
            <a:r>
              <a:rPr lang="ja-JP" altLang="en-US" sz="3600" dirty="0">
                <a:ea typeface="ＭＳ Ｐゴシック"/>
                <a:cs typeface="Calibri Light"/>
              </a:rPr>
              <a:t>　　　　　　　山根町は山沿の町です</a:t>
            </a:r>
            <a:br>
              <a:rPr lang="ja-JP" altLang="en-US" sz="3600" dirty="0">
                <a:ea typeface="ＭＳ Ｐゴシック"/>
                <a:cs typeface="Calibri Light"/>
              </a:rPr>
            </a:br>
            <a:r>
              <a:rPr lang="ja-JP" altLang="en-US" sz="3600" dirty="0">
                <a:ea typeface="ＭＳ Ｐゴシック"/>
                <a:cs typeface="Calibri Light"/>
              </a:rPr>
              <a:t>　　　　　　　　　　　　　　　危険度は？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15440" y="3041583"/>
            <a:ext cx="9144000" cy="36383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dirty="0">
                <a:ea typeface="ＭＳ Ｐゴシック"/>
                <a:cs typeface="Calibri"/>
              </a:rPr>
              <a:t>　　</a:t>
            </a:r>
            <a:endParaRPr lang="ja-JP" altLang="en-US" dirty="0">
              <a:ea typeface="ＭＳ Ｐゴシック" panose="020B0600070205080204" pitchFamily="34" charset="-128"/>
              <a:cs typeface="Calibri"/>
            </a:endParaRPr>
          </a:p>
          <a:p>
            <a:r>
              <a:rPr lang="ja-JP" altLang="en-US" dirty="0">
                <a:ea typeface="ＭＳ Ｐゴシック"/>
                <a:cs typeface="Calibri"/>
              </a:rPr>
              <a:t>　　　　　　　　　●ハザードマップをご覧ください（別添）</a:t>
            </a:r>
          </a:p>
          <a:p>
            <a:r>
              <a:rPr lang="ja-JP" altLang="en-US" dirty="0">
                <a:ea typeface="ＭＳ Ｐゴシック"/>
                <a:cs typeface="Calibri"/>
              </a:rPr>
              <a:t>　　　　　　　　　　　　（山根町東部町内会わがまち防災マップ）</a:t>
            </a:r>
            <a:endParaRPr lang="en-US" altLang="ja-JP" dirty="0">
              <a:ea typeface="ＭＳ Ｐゴシック"/>
              <a:cs typeface="Calibri"/>
            </a:endParaRPr>
          </a:p>
          <a:p>
            <a:endParaRPr lang="ja-JP" altLang="en-US" dirty="0">
              <a:ea typeface="ＭＳ Ｐゴシック"/>
              <a:cs typeface="Calibri"/>
            </a:endParaRPr>
          </a:p>
          <a:p>
            <a:r>
              <a:rPr lang="ja-JP" altLang="en-US" dirty="0">
                <a:ea typeface="ＭＳ Ｐゴシック"/>
                <a:cs typeface="Calibri"/>
              </a:rPr>
              <a:t>　●指定緊急避難場所：尾長小学校　　　　　　　　　　</a:t>
            </a:r>
          </a:p>
          <a:p>
            <a:r>
              <a:rPr lang="ja-JP" altLang="en-US" dirty="0">
                <a:ea typeface="ＭＳ Ｐゴシック"/>
                <a:cs typeface="Calibri"/>
              </a:rPr>
              <a:t>　レベル3＜高齢者等避難開始＞発令時から開設</a:t>
            </a:r>
            <a:endParaRPr lang="en-US" altLang="ja-JP" dirty="0">
              <a:ea typeface="ＭＳ Ｐゴシック"/>
              <a:cs typeface="Calibri"/>
            </a:endParaRPr>
          </a:p>
          <a:p>
            <a:endParaRPr lang="en-US" altLang="ja-JP" dirty="0">
              <a:ea typeface="ＭＳ Ｐゴシック"/>
              <a:cs typeface="Calibri"/>
            </a:endParaRPr>
          </a:p>
          <a:p>
            <a:r>
              <a:rPr lang="ja-JP" altLang="en-US" dirty="0">
                <a:ea typeface="ＭＳ Ｐゴシック"/>
                <a:cs typeface="Calibri"/>
              </a:rPr>
              <a:t>防災情報は、継続</a:t>
            </a:r>
            <a:r>
              <a:rPr lang="ja-JP" altLang="en-US">
                <a:ea typeface="ＭＳ Ｐゴシック"/>
                <a:cs typeface="Calibri"/>
              </a:rPr>
              <a:t>して作成致します</a:t>
            </a:r>
            <a:endParaRPr lang="ja-JP" altLang="en-US" dirty="0">
              <a:ea typeface="ＭＳ Ｐゴシック"/>
              <a:cs typeface="Calibri"/>
            </a:endParaRPr>
          </a:p>
        </p:txBody>
      </p:sp>
      <p:pic>
        <p:nvPicPr>
          <p:cNvPr id="5" name="図 5" descr="自然災害のイラスト 「土砂災害・土砂崩れ・土石流・がけ崩れ ...">
            <a:extLst>
              <a:ext uri="{FF2B5EF4-FFF2-40B4-BE49-F238E27FC236}">
                <a16:creationId xmlns:a16="http://schemas.microsoft.com/office/drawing/2014/main" id="{901834A6-697F-FE1F-9C61-511AE50F3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560" y="2109387"/>
            <a:ext cx="2987039" cy="209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≪豪雨の時期が迫ってます≫ 貴方のお住まいは大丈夫！? 　　　　　　　山根町は山沿の町です 　　　　　　　　　　　　　　　危険度は？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nakamura akira</dc:creator>
  <cp:lastModifiedBy>章</cp:lastModifiedBy>
  <cp:revision>117</cp:revision>
  <cp:lastPrinted>2022-06-21T00:36:18Z</cp:lastPrinted>
  <dcterms:created xsi:type="dcterms:W3CDTF">2022-06-20T23:29:25Z</dcterms:created>
  <dcterms:modified xsi:type="dcterms:W3CDTF">2022-06-21T00:36:55Z</dcterms:modified>
</cp:coreProperties>
</file>